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B0FA0-A638-BD9B-BD1C-5D749F7391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78AB12-E189-A5AC-D1C9-12473B7C6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9E3A3A-3720-6AEA-4A40-6520173FE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BEAB9-B283-63BA-DC2F-44E56BC2A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7C312-BA9E-3AEF-0DA3-78EB08626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0189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26AEE-2174-F708-C05A-8AFE9595C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18AC69-3E84-73EF-B5CE-DB048B4B9D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86D0D-8F6B-CC88-3BA4-80179E148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2EFF85-0A54-A0B3-F655-CFD567E68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06AE0-3303-0105-759F-581D4A62C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7413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B6F14F-91A2-3000-EDFB-B0D975D50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F9A38B-7CA8-6169-7557-17386CEF40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E98F5-9368-D9B3-F405-ECCB0EC73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74CAD-E57E-07C4-AD9C-C688C896E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A243C6-008E-EDAA-48AE-803265F98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1472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EE48A-CDE1-0EC6-FE56-D7CDB3C39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154A5-B7AC-B817-8C72-381258A55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EB2C6-DF81-AE87-0A98-351515DAA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7921D-F227-3C18-0FEC-F640F9941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C0216-A16E-2B1A-2B06-3317FA261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597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190F1-06BB-8240-89EE-1DF765F19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6C388A-3D24-78AE-CED2-2483C6A49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51073-8420-3A1A-1CE5-FCF60DE69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F3662-29BA-3A56-B3F2-245F851D3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0E225-1CFC-E153-FCDD-C3CB7B27B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1183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33146-4FA2-5F1D-9418-CC995061D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1090A-1B6B-5878-44BF-38E179F81B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6B71AC-4361-0E88-07DE-2687F681F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0FAEF-FAA6-8029-54EF-B1DB23A01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E1424A-F614-134E-66EB-BF9C2433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075B3-E3EF-3575-94CA-19D0EE9D6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2877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6E730-31F0-DEEC-6319-758D8A7A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18D997-F1AE-9254-B511-CDA83D483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4787F-743C-E863-4C82-3B69778BBA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81DE02-9017-E187-C297-FF65D13C1B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0CD77F-6AF4-3362-3AD4-83538FA1C9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32B120-45E9-5BEF-9EAE-8EF72F2B8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732872-41AA-4F16-98D8-04D4CB1CF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2BFE9A-509A-0D84-5650-370AC4EC0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9280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95A5A-C9AC-85F9-87FE-3AA338A22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B6B0C9-E0DD-9A82-5994-F5D472636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3E6BA3-0981-2434-7C78-405EF7CB7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676364-63F8-9990-300C-4E7BEB266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1745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EFED93-8BFB-B054-A3B4-0A11BB8D2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2692B-19E7-7F60-B143-C9989BF50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B5568-C652-CD63-9ED7-F048FF416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891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5DFD0-611D-32B8-AF32-3A9F0C4D8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8A598-43CB-4047-CEE5-E9B215F8E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B6CF92-9BF3-8036-2957-9F45251C1F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21127-F702-E2EE-4119-51F4EEB1F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493EE0-1C74-6758-417F-409B928B4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D8285-C612-9F8C-2590-05DF1653A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9451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F0384-7769-98F8-C814-14B3EB764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332AA9-8006-73E4-C7C3-B9E258D11B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91AC9-0151-FEA7-1F2B-B85A420805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5E1397-C6D1-4FEE-8DFF-B5BA478C4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C5B2A-D49F-55C2-1FD5-3205BE835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B7B194-2E4C-C9F4-8564-6E897880C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5140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A1D361-EEBA-3D53-D3BB-954399112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B92C7C-ABED-BB5D-4FF2-D2D90400B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0239E-7F24-BFFD-79F9-540252154E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FF0AC-AC81-4C52-B101-03A1BE431510}" type="datetimeFigureOut">
              <a:rPr lang="en-IN" smtClean="0"/>
              <a:t>11-08-2023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71470-2C39-2735-2757-215F4F6B71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0A9D0-E874-374F-D9E9-47F1B09E25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B6819-96D4-45F1-8424-D11686DF0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7071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FC875-51E8-006F-993C-E82EFB7F96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FD900-AA37-DD18-F29E-980ECF453C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7B91A3-7FCD-331F-1066-C0ECDAABC4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536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26B08-DDE3-BB88-EE00-15AFBA09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AE7FB6-6DDB-E36C-2CF5-06724CD331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18653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8D9A0-5568-E23B-F556-AAD6B770D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19CD75-64AA-5E9A-20A9-17F836536C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09225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D5326-8987-96FC-911D-0F8F69C02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FBAAD3-FCC4-86C8-DF99-6F36CA5B68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19145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7636F-B7D9-5918-95FC-B98C2941E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6405A0-1702-FC78-64A1-EC3A81827C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44834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97428-8DC4-9411-3E30-031C13B72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6D9165-D155-3105-9669-5EC978942B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432117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8603C-C617-F0C8-E882-59752EE99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3C7BA9-1FD9-2B19-5643-4A48F49115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0" y="-1"/>
            <a:ext cx="12202160" cy="6863715"/>
          </a:xfrm>
        </p:spPr>
      </p:pic>
    </p:spTree>
    <p:extLst>
      <p:ext uri="{BB962C8B-B14F-4D97-AF65-F5344CB8AC3E}">
        <p14:creationId xmlns:p14="http://schemas.microsoft.com/office/powerpoint/2010/main" val="1739069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C8326-9957-F209-873C-602B80588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9C6C6C-046A-63D5-861F-5D08C99C22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95339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68134-CDED-F81A-309D-A742F2C72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5B4CFE-25F7-9827-2E52-D31BE2A4DC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2026473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E9F17-48BD-08D6-6BB7-C3F090223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060680-57E9-8DF4-F6A6-DBD74B766D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22038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5DFF3-AF3E-4947-7212-3C7948512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0C7BF4-29DB-0889-8943-79C879363F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96316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42D49-96A4-542A-EA5E-E853E0E2E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478DEA-CD61-210D-119F-0711B0D2F7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25014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3EA59-501C-A2D4-7CD1-90FD30FF6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B12038-D7C3-F16F-720B-2550F1DFD6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41136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A47AE-6B76-A95B-AEE4-BA59BF73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1E5D03-8ED4-C8EF-957C-342BA26D54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7106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073A4-BF76-E227-E9A7-3A8700E1C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CA0A4A-2DBC-8DC2-634D-77B0F8F297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389492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44413-F19F-EE76-D83B-75261BC6A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7B0CC6-378F-31BE-81A0-FF57C4E4AE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6661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Yash Verma</dc:creator>
  <cp:lastModifiedBy>Yash Verma</cp:lastModifiedBy>
  <cp:revision>1</cp:revision>
  <dcterms:created xsi:type="dcterms:W3CDTF">2023-08-11T15:52:37Z</dcterms:created>
  <dcterms:modified xsi:type="dcterms:W3CDTF">2023-08-11T15:52:47Z</dcterms:modified>
</cp:coreProperties>
</file>

<file path=docProps/thumbnail.jpeg>
</file>